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7"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719949B-3A3A-4755-87D6-50848448FFCA}" type="datetimeFigureOut">
              <a:rPr lang="en-US" smtClean="0"/>
              <a:t>9/9/2013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D7F23E82-6921-461E-A83D-7CC59FE66B1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719949B-3A3A-4755-87D6-50848448FFCA}" type="datetimeFigureOut">
              <a:rPr lang="en-US" smtClean="0"/>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F23E82-6921-461E-A83D-7CC59FE66B1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0719949B-3A3A-4755-87D6-50848448FFCA}" type="datetimeFigureOut">
              <a:rPr lang="en-US" smtClean="0"/>
              <a:t>9/9/2013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D7F23E82-6921-461E-A83D-7CC59FE66B1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719949B-3A3A-4755-87D6-50848448FFCA}" type="datetimeFigureOut">
              <a:rPr lang="en-US" smtClean="0"/>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7F23E82-6921-461E-A83D-7CC59FE66B18}"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719949B-3A3A-4755-87D6-50848448FFCA}" type="datetimeFigureOut">
              <a:rPr lang="en-US" smtClean="0"/>
              <a:t>9/9/2013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7F23E82-6921-461E-A83D-7CC59FE66B18}"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0719949B-3A3A-4755-87D6-50848448FFCA}" type="datetimeFigureOut">
              <a:rPr lang="en-US" smtClean="0"/>
              <a:t>9/9/2013</a:t>
            </a:fld>
            <a:endParaRPr lang="en-US"/>
          </a:p>
        </p:txBody>
      </p:sp>
      <p:sp>
        <p:nvSpPr>
          <p:cNvPr id="10" name="Slide Number Placeholder 9"/>
          <p:cNvSpPr>
            <a:spLocks noGrp="1"/>
          </p:cNvSpPr>
          <p:nvPr>
            <p:ph type="sldNum" sz="quarter" idx="16"/>
          </p:nvPr>
        </p:nvSpPr>
        <p:spPr/>
        <p:txBody>
          <a:bodyPr rtlCol="0"/>
          <a:lstStyle/>
          <a:p>
            <a:fld id="{D7F23E82-6921-461E-A83D-7CC59FE66B18}"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0719949B-3A3A-4755-87D6-50848448FFCA}" type="datetimeFigureOut">
              <a:rPr lang="en-US" smtClean="0"/>
              <a:t>9/9/2013</a:t>
            </a:fld>
            <a:endParaRPr lang="en-US"/>
          </a:p>
        </p:txBody>
      </p:sp>
      <p:sp>
        <p:nvSpPr>
          <p:cNvPr id="12" name="Slide Number Placeholder 11"/>
          <p:cNvSpPr>
            <a:spLocks noGrp="1"/>
          </p:cNvSpPr>
          <p:nvPr>
            <p:ph type="sldNum" sz="quarter" idx="16"/>
          </p:nvPr>
        </p:nvSpPr>
        <p:spPr/>
        <p:txBody>
          <a:bodyPr rtlCol="0"/>
          <a:lstStyle/>
          <a:p>
            <a:fld id="{D7F23E82-6921-461E-A83D-7CC59FE66B18}"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719949B-3A3A-4755-87D6-50848448FFCA}" type="datetimeFigureOut">
              <a:rPr lang="en-US" smtClean="0"/>
              <a:t>9/9/2013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D7F23E82-6921-461E-A83D-7CC59FE66B1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19949B-3A3A-4755-87D6-50848448FFCA}" type="datetimeFigureOut">
              <a:rPr lang="en-US" smtClean="0"/>
              <a:t>9/9/2013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D7F23E82-6921-461E-A83D-7CC59FE66B1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719949B-3A3A-4755-87D6-50848448FFCA}" type="datetimeFigureOut">
              <a:rPr lang="en-US" smtClean="0"/>
              <a:t>9/9/2013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D7F23E82-6921-461E-A83D-7CC59FE66B18}"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0719949B-3A3A-4755-87D6-50848448FFCA}" type="datetimeFigureOut">
              <a:rPr lang="en-US" smtClean="0"/>
              <a:t>9/9/2013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D7F23E82-6921-461E-A83D-7CC59FE66B18}"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719949B-3A3A-4755-87D6-50848448FFCA}" type="datetimeFigureOut">
              <a:rPr lang="en-US" smtClean="0"/>
              <a:t>9/9/2013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7F23E82-6921-461E-A83D-7CC59FE66B1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Basic notes on the New England colonies </a:t>
            </a:r>
            <a:endParaRPr lang="en-US" dirty="0"/>
          </a:p>
        </p:txBody>
      </p:sp>
      <p:sp>
        <p:nvSpPr>
          <p:cNvPr id="3" name="Subtitle 2"/>
          <p:cNvSpPr>
            <a:spLocks noGrp="1"/>
          </p:cNvSpPr>
          <p:nvPr>
            <p:ph type="subTitle" idx="1"/>
          </p:nvPr>
        </p:nvSpPr>
        <p:spPr/>
        <p:txBody>
          <a:bodyPr/>
          <a:lstStyle/>
          <a:p>
            <a:r>
              <a:rPr lang="en-US" dirty="0" smtClean="0"/>
              <a:t>Social, Political, and Economic Characteristics…</a:t>
            </a:r>
            <a:endParaRPr lang="en-US"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1198418" y="429491"/>
            <a:ext cx="6671588" cy="3886200"/>
          </a:xfrm>
          <a:prstGeom prst="rect">
            <a:avLst/>
          </a:prstGeom>
        </p:spPr>
      </p:pic>
    </p:spTree>
    <p:extLst>
      <p:ext uri="{BB962C8B-B14F-4D97-AF65-F5344CB8AC3E}">
        <p14:creationId xmlns:p14="http://schemas.microsoft.com/office/powerpoint/2010/main" val="40839818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half" idx="2"/>
          </p:nvPr>
        </p:nvSpPr>
        <p:spPr/>
        <p:txBody>
          <a:bodyPr/>
          <a:lstStyle/>
          <a:p>
            <a:r>
              <a:rPr lang="en-US" dirty="0" smtClean="0"/>
              <a:t>The Mayflower Compact was the first written plan for self-government ever put into effect in the American colonies. </a:t>
            </a:r>
            <a:endParaRPr lang="en-US" dirty="0"/>
          </a:p>
        </p:txBody>
      </p:sp>
      <p:sp>
        <p:nvSpPr>
          <p:cNvPr id="2" name="Title 1"/>
          <p:cNvSpPr>
            <a:spLocks noGrp="1"/>
          </p:cNvSpPr>
          <p:nvPr>
            <p:ph type="title"/>
          </p:nvPr>
        </p:nvSpPr>
        <p:spPr/>
        <p:txBody>
          <a:bodyPr/>
          <a:lstStyle/>
          <a:p>
            <a:r>
              <a:rPr lang="en-US" i="1" dirty="0" smtClean="0"/>
              <a:t>The Mayflower Compact</a:t>
            </a:r>
            <a:endParaRPr lang="en-US" i="1" dirty="0"/>
          </a:p>
        </p:txBody>
      </p:sp>
      <p:pic>
        <p:nvPicPr>
          <p:cNvPr id="6" name="Picture Placeholder 5"/>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5468" b="5468"/>
          <a:stretch>
            <a:fillRect/>
          </a:stretch>
        </p:blipFill>
        <p:spPr/>
      </p:pic>
    </p:spTree>
    <p:extLst>
      <p:ext uri="{BB962C8B-B14F-4D97-AF65-F5344CB8AC3E}">
        <p14:creationId xmlns:p14="http://schemas.microsoft.com/office/powerpoint/2010/main" val="11875751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066800"/>
          </a:xfrm>
        </p:spPr>
        <p:txBody>
          <a:bodyPr>
            <a:normAutofit/>
          </a:bodyPr>
          <a:lstStyle/>
          <a:p>
            <a:r>
              <a:rPr lang="en-US" dirty="0" smtClean="0"/>
              <a:t>New England’s commitment to Town Hall Meetings are as close as any area in Colonial America ever came to direct democracy – the sort of democracy practiced in Athens – thus the term “Athenian democracy.” </a:t>
            </a:r>
            <a:endParaRPr lang="en-US" dirty="0"/>
          </a:p>
        </p:txBody>
      </p:sp>
      <p:sp>
        <p:nvSpPr>
          <p:cNvPr id="3" name="Title 2"/>
          <p:cNvSpPr>
            <a:spLocks noGrp="1"/>
          </p:cNvSpPr>
          <p:nvPr>
            <p:ph type="title"/>
          </p:nvPr>
        </p:nvSpPr>
        <p:spPr/>
        <p:txBody>
          <a:bodyPr/>
          <a:lstStyle/>
          <a:p>
            <a:r>
              <a:rPr lang="en-US" dirty="0" smtClean="0"/>
              <a:t>Town Hall Meetings…</a:t>
            </a:r>
            <a:endParaRPr lang="en-US" dirty="0"/>
          </a:p>
        </p:txBody>
      </p:sp>
      <p:pic>
        <p:nvPicPr>
          <p:cNvPr id="7" name="Picture Placeholder 6"/>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3472" b="3472"/>
          <a:stretch>
            <a:fillRect/>
          </a:stretch>
        </p:blipFill>
        <p:spPr>
          <a:xfrm>
            <a:off x="4648200" y="0"/>
            <a:ext cx="3810000" cy="4568825"/>
          </a:xfrm>
        </p:spPr>
      </p:pic>
      <p:sp>
        <p:nvSpPr>
          <p:cNvPr id="8" name="Rounded Rectangle 7"/>
          <p:cNvSpPr/>
          <p:nvPr/>
        </p:nvSpPr>
        <p:spPr>
          <a:xfrm>
            <a:off x="1752600" y="2514600"/>
            <a:ext cx="2286000" cy="1828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Norman Rockwell’s town hall meetings weren’t exactly the same, but they were a part of an old tradition!</a:t>
            </a:r>
            <a:endParaRPr lang="en-US" dirty="0"/>
          </a:p>
        </p:txBody>
      </p:sp>
      <p:sp>
        <p:nvSpPr>
          <p:cNvPr id="9" name="Right Arrow 8"/>
          <p:cNvSpPr/>
          <p:nvPr/>
        </p:nvSpPr>
        <p:spPr>
          <a:xfrm rot="20597871">
            <a:off x="3637993" y="2548768"/>
            <a:ext cx="2440204"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6288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066800"/>
          </a:xfrm>
        </p:spPr>
        <p:txBody>
          <a:bodyPr>
            <a:normAutofit/>
          </a:bodyPr>
          <a:lstStyle/>
          <a:p>
            <a:r>
              <a:rPr lang="en-US" dirty="0" smtClean="0"/>
              <a:t>Thomas Hooker, the founder of Connecticut, put forth the Fundamental Orders of Connecticut.  The document essential granted suffrage to all men – regardless of religious affiliation. </a:t>
            </a:r>
            <a:endParaRPr lang="en-US" dirty="0"/>
          </a:p>
        </p:txBody>
      </p:sp>
      <p:sp>
        <p:nvSpPr>
          <p:cNvPr id="3" name="Title 2"/>
          <p:cNvSpPr>
            <a:spLocks noGrp="1"/>
          </p:cNvSpPr>
          <p:nvPr>
            <p:ph type="title"/>
          </p:nvPr>
        </p:nvSpPr>
        <p:spPr/>
        <p:txBody>
          <a:bodyPr/>
          <a:lstStyle/>
          <a:p>
            <a:r>
              <a:rPr lang="en-US" dirty="0" smtClean="0"/>
              <a:t>The Fundamental Orders of Connecticut</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4251" r="4251"/>
          <a:stretch>
            <a:fillRect/>
          </a:stretch>
        </p:blipFill>
        <p:spPr/>
      </p:pic>
    </p:spTree>
    <p:extLst>
      <p:ext uri="{BB962C8B-B14F-4D97-AF65-F5344CB8AC3E}">
        <p14:creationId xmlns:p14="http://schemas.microsoft.com/office/powerpoint/2010/main" val="2471148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Map of the New England Colonies</a:t>
            </a:r>
            <a:endParaRPr lang="en-US" dirty="0"/>
          </a:p>
        </p:txBody>
      </p:sp>
      <p:pic>
        <p:nvPicPr>
          <p:cNvPr id="11" name="Content Placeholder 10"/>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09600" y="1600200"/>
            <a:ext cx="4189482" cy="5257800"/>
          </a:xfrm>
        </p:spPr>
      </p:pic>
      <p:sp>
        <p:nvSpPr>
          <p:cNvPr id="12" name="Rounded Rectangle 11"/>
          <p:cNvSpPr/>
          <p:nvPr/>
        </p:nvSpPr>
        <p:spPr>
          <a:xfrm>
            <a:off x="4835236" y="1600200"/>
            <a:ext cx="4191000" cy="4800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The map to the left is zoomed in to focus exclusively on the New England colonies.  You can use the map on page 32 of your textbooks to help complete this assignment.  Keep in mind that the boundaries of the states you know today are not the same as the boundaries of the colonies hundreds of years ago.  In general, though, you should have all the colonies from Connecticut and Rhode Island one color, and the Middle Colonies of New York, Pennsylvania, and New Jersey (and OK, Delaware, too…) in another color.  Don’t forget to label all of the appropriate bodies of water as well.  </a:t>
            </a:r>
            <a:endParaRPr lang="en-US" dirty="0"/>
          </a:p>
        </p:txBody>
      </p:sp>
    </p:spTree>
    <p:extLst>
      <p:ext uri="{BB962C8B-B14F-4D97-AF65-F5344CB8AC3E}">
        <p14:creationId xmlns:p14="http://schemas.microsoft.com/office/powerpoint/2010/main" val="1007009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Puritan Work Ethic and Thrift</a:t>
            </a:r>
            <a:endParaRPr lang="en-US" dirty="0"/>
          </a:p>
        </p:txBody>
      </p:sp>
      <p:sp>
        <p:nvSpPr>
          <p:cNvPr id="3" name="Content Placeholder 2"/>
          <p:cNvSpPr>
            <a:spLocks noGrp="1"/>
          </p:cNvSpPr>
          <p:nvPr>
            <p:ph sz="quarter" idx="1"/>
          </p:nvPr>
        </p:nvSpPr>
        <p:spPr/>
        <p:txBody>
          <a:bodyPr/>
          <a:lstStyle/>
          <a:p>
            <a:r>
              <a:rPr lang="en-US" dirty="0" smtClean="0"/>
              <a:t>“Idle hands do the devil’s work…” – that was the popular refrain in Puritan New England, where work ethic was valued above all things. </a:t>
            </a:r>
          </a:p>
          <a:p>
            <a:r>
              <a:rPr lang="en-US" dirty="0" smtClean="0"/>
              <a:t>“Waste not, want not.”  The same idea.  </a:t>
            </a:r>
            <a:endParaRPr lang="en-US" dirty="0"/>
          </a:p>
          <a:p>
            <a:r>
              <a:rPr lang="en-US" dirty="0" smtClean="0"/>
              <a:t>Puritans came to New England hoping to devote themselves to greater austerity – to avoid the luxuries and excesses of the Anglican Church they were so critical of in England. </a:t>
            </a:r>
            <a:endParaRPr lang="en-US" dirty="0"/>
          </a:p>
        </p:txBody>
      </p:sp>
    </p:spTree>
    <p:extLst>
      <p:ext uri="{BB962C8B-B14F-4D97-AF65-F5344CB8AC3E}">
        <p14:creationId xmlns:p14="http://schemas.microsoft.com/office/powerpoint/2010/main" val="3572588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Usury</a:t>
            </a:r>
            <a:endParaRPr lang="en-US" dirty="0"/>
          </a:p>
        </p:txBody>
      </p:sp>
      <p:sp>
        <p:nvSpPr>
          <p:cNvPr id="3" name="Content Placeholder 2"/>
          <p:cNvSpPr>
            <a:spLocks noGrp="1"/>
          </p:cNvSpPr>
          <p:nvPr>
            <p:ph sz="quarter" idx="1"/>
          </p:nvPr>
        </p:nvSpPr>
        <p:spPr>
          <a:xfrm>
            <a:off x="5410200" y="1600200"/>
            <a:ext cx="3355848" cy="4495800"/>
          </a:xfrm>
        </p:spPr>
        <p:txBody>
          <a:bodyPr>
            <a:normAutofit fontScale="92500" lnSpcReduction="20000"/>
          </a:bodyPr>
          <a:lstStyle/>
          <a:p>
            <a:r>
              <a:rPr lang="en-US" dirty="0" smtClean="0"/>
              <a:t>One of the most basic ideas of capitalism is that the profit motive is essential to making the economy work.  </a:t>
            </a:r>
          </a:p>
          <a:p>
            <a:r>
              <a:rPr lang="en-US" dirty="0" smtClean="0"/>
              <a:t>Not in Puritan New England!  Charging high rates of interest or exorbitant prices might result in physical punishments or imprisonment. </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676400"/>
            <a:ext cx="4953000" cy="4239605"/>
          </a:xfrm>
          <a:prstGeom prst="rect">
            <a:avLst/>
          </a:prstGeom>
        </p:spPr>
      </p:pic>
    </p:spTree>
    <p:extLst>
      <p:ext uri="{BB962C8B-B14F-4D97-AF65-F5344CB8AC3E}">
        <p14:creationId xmlns:p14="http://schemas.microsoft.com/office/powerpoint/2010/main" val="551792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Opportunity</a:t>
            </a:r>
            <a:endParaRPr lang="en-US" dirty="0"/>
          </a:p>
        </p:txBody>
      </p:sp>
      <p:sp>
        <p:nvSpPr>
          <p:cNvPr id="3" name="Content Placeholder 2"/>
          <p:cNvSpPr>
            <a:spLocks noGrp="1"/>
          </p:cNvSpPr>
          <p:nvPr>
            <p:ph sz="quarter" idx="1"/>
          </p:nvPr>
        </p:nvSpPr>
        <p:spPr/>
        <p:txBody>
          <a:bodyPr/>
          <a:lstStyle/>
          <a:p>
            <a:r>
              <a:rPr lang="en-US" dirty="0" smtClean="0"/>
              <a:t>Nevertheless, the basic idea of economic mobility was alive and well in Puritan New England.  Many people chose to emigrate England because they were landless, unemployed, and impoverished. </a:t>
            </a:r>
          </a:p>
          <a:p>
            <a:r>
              <a:rPr lang="en-US" dirty="0" smtClean="0"/>
              <a:t>Even the lowliest indentured servant had a reasonable expectation that they may inherit land at the end of their term of servitude. </a:t>
            </a:r>
            <a:endParaRPr lang="en-US" dirty="0"/>
          </a:p>
        </p:txBody>
      </p:sp>
    </p:spTree>
    <p:extLst>
      <p:ext uri="{BB962C8B-B14F-4D97-AF65-F5344CB8AC3E}">
        <p14:creationId xmlns:p14="http://schemas.microsoft.com/office/powerpoint/2010/main" val="3172836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Diversity of Economy</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Fur trapping</a:t>
            </a:r>
          </a:p>
          <a:p>
            <a:r>
              <a:rPr lang="en-US" dirty="0" smtClean="0"/>
              <a:t>Shipbuilding</a:t>
            </a:r>
          </a:p>
          <a:p>
            <a:r>
              <a:rPr lang="en-US" dirty="0" smtClean="0"/>
              <a:t>Timber</a:t>
            </a:r>
          </a:p>
          <a:p>
            <a:r>
              <a:rPr lang="en-US" dirty="0" smtClean="0"/>
              <a:t>Fishing and Whaling</a:t>
            </a:r>
          </a:p>
          <a:p>
            <a:r>
              <a:rPr lang="en-US" dirty="0" smtClean="0"/>
              <a:t>Farming </a:t>
            </a:r>
          </a:p>
          <a:p>
            <a:r>
              <a:rPr lang="en-US" dirty="0" smtClean="0"/>
              <a:t>Cattle ranching</a:t>
            </a:r>
          </a:p>
          <a:p>
            <a:r>
              <a:rPr lang="en-US" dirty="0" smtClean="0"/>
              <a:t>Trade</a:t>
            </a:r>
          </a:p>
          <a:p>
            <a:r>
              <a:rPr lang="en-US" dirty="0" smtClean="0"/>
              <a:t>All of the activities above were possibilities in New England. </a:t>
            </a:r>
            <a:endParaRPr lang="en-US" dirty="0"/>
          </a:p>
        </p:txBody>
      </p:sp>
    </p:spTree>
    <p:extLst>
      <p:ext uri="{BB962C8B-B14F-4D97-AF65-F5344CB8AC3E}">
        <p14:creationId xmlns:p14="http://schemas.microsoft.com/office/powerpoint/2010/main" val="3039929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Puritans really did seek religious freedom.  For themselves…</a:t>
            </a:r>
            <a:endParaRPr lang="en-US" dirty="0"/>
          </a:p>
        </p:txBody>
      </p:sp>
      <p:pic>
        <p:nvPicPr>
          <p:cNvPr id="4" name="Content Placeholder 3"/>
          <p:cNvPicPr>
            <a:picLocks noGrp="1" noChangeAspect="1"/>
          </p:cNvPicPr>
          <p:nvPr>
            <p:ph sz="quarter" idx="1"/>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762000" y="1752600"/>
            <a:ext cx="7688747" cy="4478695"/>
          </a:xfrm>
        </p:spPr>
      </p:pic>
    </p:spTree>
    <p:extLst>
      <p:ext uri="{BB962C8B-B14F-4D97-AF65-F5344CB8AC3E}">
        <p14:creationId xmlns:p14="http://schemas.microsoft.com/office/powerpoint/2010/main" val="3134245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Religious intolerance towards others was common.  Quakers were hanged!</a:t>
            </a:r>
            <a:endParaRPr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85800" y="1676400"/>
            <a:ext cx="5462397" cy="4495800"/>
          </a:xfrm>
        </p:spPr>
      </p:pic>
    </p:spTree>
    <p:extLst>
      <p:ext uri="{BB962C8B-B14F-4D97-AF65-F5344CB8AC3E}">
        <p14:creationId xmlns:p14="http://schemas.microsoft.com/office/powerpoint/2010/main" val="2188593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Education</a:t>
            </a:r>
            <a:endParaRPr lang="en-US" dirty="0"/>
          </a:p>
        </p:txBody>
      </p:sp>
      <p:sp>
        <p:nvSpPr>
          <p:cNvPr id="3" name="Content Placeholder 2"/>
          <p:cNvSpPr>
            <a:spLocks noGrp="1"/>
          </p:cNvSpPr>
          <p:nvPr>
            <p:ph sz="quarter" idx="1"/>
          </p:nvPr>
        </p:nvSpPr>
        <p:spPr/>
        <p:txBody>
          <a:bodyPr/>
          <a:lstStyle/>
          <a:p>
            <a:r>
              <a:rPr lang="en-US" dirty="0" smtClean="0"/>
              <a:t>The origins of public education are closely tied to religious education throughout America. </a:t>
            </a:r>
          </a:p>
          <a:p>
            <a:endParaRPr lang="en-US" dirty="0"/>
          </a:p>
          <a:p>
            <a:r>
              <a:rPr lang="en-US" dirty="0" smtClean="0"/>
              <a:t>The Puritans were especially devoted to teaching even the underclasses to read because they viewed the interpretation of the Bible to be essential to the survival of their “City Upon a Hill.” </a:t>
            </a:r>
            <a:endParaRPr lang="en-US" dirty="0"/>
          </a:p>
        </p:txBody>
      </p:sp>
    </p:spTree>
    <p:extLst>
      <p:ext uri="{BB962C8B-B14F-4D97-AF65-F5344CB8AC3E}">
        <p14:creationId xmlns:p14="http://schemas.microsoft.com/office/powerpoint/2010/main" val="49441628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55</TotalTime>
  <Words>533</Words>
  <Application>Microsoft Office PowerPoint</Application>
  <PresentationFormat>On-screen Show (4:3)</PresentationFormat>
  <Paragraphs>36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Median</vt:lpstr>
      <vt:lpstr>Basic notes on the New England colonies </vt:lpstr>
      <vt:lpstr>Map of the New England Colonies</vt:lpstr>
      <vt:lpstr>The Puritan Work Ethic and Thrift</vt:lpstr>
      <vt:lpstr>Usury</vt:lpstr>
      <vt:lpstr>Economic Opportunity</vt:lpstr>
      <vt:lpstr>Diversity of Economy</vt:lpstr>
      <vt:lpstr>The Puritans really did seek religious freedom.  For themselves…</vt:lpstr>
      <vt:lpstr>Religious intolerance towards others was common.  Quakers were hanged!</vt:lpstr>
      <vt:lpstr>Public Education</vt:lpstr>
      <vt:lpstr>The Mayflower Compact</vt:lpstr>
      <vt:lpstr>Town Hall Meetings…</vt:lpstr>
      <vt:lpstr>The Fundamental Orders of Connecticut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notes on the New England colonies</dc:title>
  <dc:creator>Adam</dc:creator>
  <cp:lastModifiedBy>Adam Henry</cp:lastModifiedBy>
  <cp:revision>6</cp:revision>
  <dcterms:created xsi:type="dcterms:W3CDTF">2013-09-09T01:10:52Z</dcterms:created>
  <dcterms:modified xsi:type="dcterms:W3CDTF">2013-09-09T14:03:47Z</dcterms:modified>
</cp:coreProperties>
</file>